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335a24b68_0_2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335a24b6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335a24b6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335a24b6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335a24b68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335a24b68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335a24b68_0_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335a24b6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335a24b68_0_2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335a24b6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335a24b68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335a24b6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335a24b68_0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335a24b6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335a24b68_0_2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335a24b6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335a24b68_0_2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335a24b6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9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4556150" y="506675"/>
            <a:ext cx="4078800" cy="4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Reviews by Genre:</a:t>
            </a:r>
            <a:endParaRPr sz="4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An Analysis of Album Scores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By Broderick Turner</a:t>
            </a:r>
            <a:endParaRPr b="1"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00" y="590100"/>
            <a:ext cx="3993851" cy="39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513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739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9253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9475" y="152360"/>
            <a:ext cx="1814525" cy="483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question: who’s bad?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Interactive app to compare any genres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Differences between users and critics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Evaluating data from user comments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Reviews over the years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</a:t>
            </a:r>
            <a:r>
              <a:rPr lang="en"/>
              <a:t> You!</a:t>
            </a:r>
            <a:endParaRPr sz="3000"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399400"/>
            <a:ext cx="5277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Email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broderickturner92@gmail.com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Github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www.github.com/unclebrod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LinkedIn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www.linkedin.com/in/broderickturner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425" y="1587563"/>
            <a:ext cx="1968375" cy="19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critical reception of albums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differences in reviews across genres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 these results into a greater context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3044700" y="31012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52" y="0"/>
            <a:ext cx="5667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3044700" y="31012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63" y="0"/>
            <a:ext cx="57226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Metacritic’s scoring, compare rap to other genres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</a:t>
            </a:r>
            <a:r>
              <a:rPr b="1" baseline="-25000" lang="en"/>
              <a:t>0</a:t>
            </a:r>
            <a:r>
              <a:rPr lang="en"/>
              <a:t>: The mean album review score from rap and each other genre, respectively, is the same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</a:t>
            </a:r>
            <a:r>
              <a:rPr b="1" baseline="-25000" lang="en"/>
              <a:t>A</a:t>
            </a:r>
            <a:r>
              <a:rPr lang="en"/>
              <a:t>: The mean album review score from rap and each other genre, respectively, is different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Welch’s t-test between rap and each other genre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α = 0.05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Bonferroni correction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15925"/>
            <a:ext cx="2190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368512"/>
            <a:ext cx="2514551" cy="108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849" y="143924"/>
            <a:ext cx="1952125" cy="19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85513"/>
            <a:ext cx="1840625" cy="18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3925" y="3873078"/>
            <a:ext cx="3463725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382300"/>
            <a:ext cx="2593874" cy="7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6924" y="1383301"/>
            <a:ext cx="2593875" cy="165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4925" y="1812149"/>
            <a:ext cx="2721724" cy="10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63635" y="3276560"/>
            <a:ext cx="2514549" cy="101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3449" y="3066871"/>
            <a:ext cx="2160426" cy="85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050" y="1147225"/>
            <a:ext cx="2546171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696" y="1147225"/>
            <a:ext cx="2686417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475" y="-496137"/>
            <a:ext cx="2300925" cy="613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-496175"/>
            <a:ext cx="2300925" cy="613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52400"/>
            <a:ext cx="1814500" cy="483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513" y="152363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739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9240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3750" y="152363"/>
            <a:ext cx="1814500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